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8"/>
  </p:notesMasterIdLst>
  <p:handoutMasterIdLst>
    <p:handoutMasterId r:id="rId59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333" r:id="rId17"/>
    <p:sldId id="334" r:id="rId18"/>
    <p:sldId id="276" r:id="rId19"/>
    <p:sldId id="336" r:id="rId20"/>
    <p:sldId id="335" r:id="rId21"/>
    <p:sldId id="303" r:id="rId22"/>
    <p:sldId id="337" r:id="rId23"/>
    <p:sldId id="293" r:id="rId24"/>
    <p:sldId id="338" r:id="rId25"/>
    <p:sldId id="277" r:id="rId26"/>
    <p:sldId id="284" r:id="rId27"/>
    <p:sldId id="269" r:id="rId28"/>
    <p:sldId id="304" r:id="rId29"/>
    <p:sldId id="305" r:id="rId30"/>
    <p:sldId id="307" r:id="rId31"/>
    <p:sldId id="306" r:id="rId32"/>
    <p:sldId id="308" r:id="rId33"/>
    <p:sldId id="270" r:id="rId34"/>
    <p:sldId id="309" r:id="rId35"/>
    <p:sldId id="310" r:id="rId36"/>
    <p:sldId id="311" r:id="rId37"/>
    <p:sldId id="312" r:id="rId38"/>
    <p:sldId id="314" r:id="rId39"/>
    <p:sldId id="313" r:id="rId40"/>
    <p:sldId id="315" r:id="rId41"/>
    <p:sldId id="316" r:id="rId42"/>
    <p:sldId id="317" r:id="rId43"/>
    <p:sldId id="294" r:id="rId44"/>
    <p:sldId id="296" r:id="rId45"/>
    <p:sldId id="318" r:id="rId46"/>
    <p:sldId id="319" r:id="rId47"/>
    <p:sldId id="321" r:id="rId48"/>
    <p:sldId id="322" r:id="rId49"/>
    <p:sldId id="323" r:id="rId50"/>
    <p:sldId id="324" r:id="rId51"/>
    <p:sldId id="288" r:id="rId52"/>
    <p:sldId id="289" r:id="rId53"/>
    <p:sldId id="320" r:id="rId54"/>
    <p:sldId id="274" r:id="rId55"/>
    <p:sldId id="275" r:id="rId56"/>
    <p:sldId id="329" r:id="rId5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9"/>
    <p:restoredTop sz="85170"/>
  </p:normalViewPr>
  <p:slideViewPr>
    <p:cSldViewPr snapToGrid="0" snapToObjects="1">
      <p:cViewPr varScale="1">
        <p:scale>
          <a:sx n="55" d="100"/>
          <a:sy n="55" d="100"/>
        </p:scale>
        <p:origin x="208" y="1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87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DD85B5-0E68-E640-5613-33F4E77F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754" y="1374705"/>
            <a:ext cx="8949613" cy="4363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DF0750-1FFF-7380-223E-936A6F6895CD}"/>
              </a:ext>
            </a:extLst>
          </p:cNvPr>
          <p:cNvSpPr txBox="1"/>
          <p:nvPr/>
        </p:nvSpPr>
        <p:spPr>
          <a:xfrm>
            <a:off x="1198636" y="6122854"/>
            <a:ext cx="405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5B905-2A1B-B3BF-CDAE-EF58FE3D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0119"/>
            <a:ext cx="10001853" cy="4455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A9361B-09F3-8D7D-89FD-AEF341900CB5}"/>
              </a:ext>
            </a:extLst>
          </p:cNvPr>
          <p:cNvSpPr txBox="1"/>
          <p:nvPr/>
        </p:nvSpPr>
        <p:spPr>
          <a:xfrm>
            <a:off x="1055761" y="6134684"/>
            <a:ext cx="532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E459-1672-2F1B-31AF-F167F9E75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36213"/>
            <a:ext cx="9858978" cy="4167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378B5-758B-0FF6-165D-1B04397F6337}"/>
              </a:ext>
            </a:extLst>
          </p:cNvPr>
          <p:cNvSpPr txBox="1"/>
          <p:nvPr/>
        </p:nvSpPr>
        <p:spPr>
          <a:xfrm>
            <a:off x="1200150" y="6025573"/>
            <a:ext cx="482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378B5-758B-0FF6-165D-1B04397F6337}"/>
              </a:ext>
            </a:extLst>
          </p:cNvPr>
          <p:cNvSpPr txBox="1"/>
          <p:nvPr/>
        </p:nvSpPr>
        <p:spPr>
          <a:xfrm>
            <a:off x="1200150" y="6025573"/>
            <a:ext cx="482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E5E48-94BE-947D-7914-646B93E3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0" y="1087698"/>
            <a:ext cx="9516989" cy="434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28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E378B5-758B-0FF6-165D-1B04397F6337}"/>
              </a:ext>
            </a:extLst>
          </p:cNvPr>
          <p:cNvSpPr txBox="1"/>
          <p:nvPr/>
        </p:nvSpPr>
        <p:spPr>
          <a:xfrm>
            <a:off x="1200150" y="6025573"/>
            <a:ext cx="482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20BC2-9CFC-F1CD-7A40-FA4A6160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0" y="1444756"/>
            <a:ext cx="8145389" cy="264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9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F9691-3F8C-72A3-FE82-DDB190A38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02396"/>
            <a:ext cx="8545439" cy="29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E459-1672-2F1B-31AF-F167F9E7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536213"/>
            <a:ext cx="9858978" cy="4167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378B5-758B-0FF6-165D-1B04397F6337}"/>
              </a:ext>
            </a:extLst>
          </p:cNvPr>
          <p:cNvSpPr txBox="1"/>
          <p:nvPr/>
        </p:nvSpPr>
        <p:spPr>
          <a:xfrm>
            <a:off x="1200150" y="6025573"/>
            <a:ext cx="482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200917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FE459-1672-2F1B-31AF-F167F9E7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536213"/>
            <a:ext cx="9858978" cy="4167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E378B5-758B-0FF6-165D-1B04397F6337}"/>
              </a:ext>
            </a:extLst>
          </p:cNvPr>
          <p:cNvSpPr txBox="1"/>
          <p:nvPr/>
        </p:nvSpPr>
        <p:spPr>
          <a:xfrm>
            <a:off x="1200150" y="6025573"/>
            <a:ext cx="482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60358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D6169-89CB-9044-F1BF-09BBC908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1602178"/>
            <a:ext cx="8630253" cy="3284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0B7CF0-1684-28C0-8ED0-73D90D29583E}"/>
              </a:ext>
            </a:extLst>
          </p:cNvPr>
          <p:cNvSpPr txBox="1"/>
          <p:nvPr/>
        </p:nvSpPr>
        <p:spPr>
          <a:xfrm>
            <a:off x="1285875" y="5227377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B7CF0-1684-28C0-8ED0-73D90D29583E}"/>
              </a:ext>
            </a:extLst>
          </p:cNvPr>
          <p:cNvSpPr txBox="1"/>
          <p:nvPr/>
        </p:nvSpPr>
        <p:spPr>
          <a:xfrm>
            <a:off x="1285875" y="5227377"/>
            <a:ext cx="2886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CA355-116A-DD6F-015F-E5F97AD5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514476"/>
            <a:ext cx="7772400" cy="164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6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2A820-1558-B380-CAC5-EC6B4C5B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0837"/>
            <a:ext cx="7772400" cy="26405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51FCF-9C33-F144-40D9-847FB3D28878}"/>
              </a:ext>
            </a:extLst>
          </p:cNvPr>
          <p:cNvSpPr txBox="1"/>
          <p:nvPr/>
        </p:nvSpPr>
        <p:spPr>
          <a:xfrm>
            <a:off x="1370086" y="4710832"/>
            <a:ext cx="405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351FCF-9C33-F144-40D9-847FB3D28878}"/>
              </a:ext>
            </a:extLst>
          </p:cNvPr>
          <p:cNvSpPr txBox="1"/>
          <p:nvPr/>
        </p:nvSpPr>
        <p:spPr>
          <a:xfrm>
            <a:off x="1370086" y="4710832"/>
            <a:ext cx="4059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FF384-224F-BB82-74EC-B17AB6E0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394226"/>
            <a:ext cx="7772400" cy="301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25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C54E7-F02C-1638-1AFB-D75805D9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63629"/>
            <a:ext cx="7772400" cy="35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69363-97AE-1FA5-A0AD-FE69EADBE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77" y="1514734"/>
            <a:ext cx="7772400" cy="40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B1827-7AC3-E689-C769-8231519E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18595"/>
            <a:ext cx="7772400" cy="34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06BA6-1477-5911-1DF4-D8275B374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5" y="1416350"/>
            <a:ext cx="7772400" cy="42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5E76AA-632D-D044-CB40-1A55DFFA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23" y="1601413"/>
            <a:ext cx="7772400" cy="365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138A2D-A044-0B7A-406A-9E622CF8A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90193"/>
            <a:ext cx="7772400" cy="327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63694"/>
            <a:ext cx="10515600" cy="45589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 Collection from API and Web Scraping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 Wrangling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-Exploratory Data Analysis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SQL,Pandas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Matplotlib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-Interactive Visual Analytics and Dashboard with Folium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-Predictive Analysis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-Finding best Hyperparameters for models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-The model that best performs using test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62F54-E5A7-4352-3267-944ACAF5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03265"/>
            <a:ext cx="7772400" cy="249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30E07-EA19-E3FC-1A76-219F399C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2928960"/>
            <a:ext cx="7772400" cy="284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30ED3-FCEC-B41E-AE7E-1D4E09D91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7392"/>
            <a:ext cx="7772400" cy="27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FF8F2-F2FE-D93B-63D5-A6C3D5989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80308"/>
            <a:ext cx="7772400" cy="31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7C4143-E79E-9163-536C-5E2AD525D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5423"/>
            <a:ext cx="7772400" cy="30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DFE6C7-ADBB-0051-16B6-C7F76FD93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116268"/>
            <a:ext cx="7772400" cy="28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DFEFC-E157-44C2-EC01-66DB7E90F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4727"/>
            <a:ext cx="7772400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811954"/>
            <a:ext cx="10128966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want to achieve to a point that launching rockets will not be expensive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anymore.By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reusing our rockets first stage this seems possible.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can determine whether the landing will be successful or not by applying Machine Learning and Data Science to the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FB5E6-C35A-1081-F7DD-B134456A7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65006"/>
            <a:ext cx="7772400" cy="41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28065-1787-552D-7567-8FA94DE3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69433"/>
            <a:ext cx="7772400" cy="435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48FBE-7B7F-7EFF-2EEB-3585AE465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56980"/>
            <a:ext cx="7772400" cy="39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F0E295-8B2C-0DB4-F381-F787412C0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08284"/>
            <a:ext cx="7772400" cy="386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815A5-AADF-7E52-6B40-D5468D8B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561025"/>
            <a:ext cx="7772400" cy="373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 LAUNCH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9D0-A752-29D8-029A-F88327B95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88915"/>
            <a:ext cx="7772400" cy="37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D99FE-E69C-527E-7759-4E0929BA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1651107"/>
            <a:ext cx="7772400" cy="437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87B67-D8D3-D0F7-47E6-674A50F98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1504950"/>
            <a:ext cx="7772400" cy="510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51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7D08B9-6A8C-72C3-08DF-4554CB548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04762"/>
            <a:ext cx="7772400" cy="175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/noob3192/SpaceX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collected from the SPACEX REST API and web scraping from Wikipedia.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Original JSON and HTML table data is converted to 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visualization and analysis using Pandas library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Machine Learning to determine if the first stage of Falcon9 will land successfully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10515600" cy="921966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collected from the SPACEX REST API and web scraping from Wikipedia.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9D28A-944B-569C-88E5-1FE7AA9F5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147" y="2428832"/>
            <a:ext cx="9128728" cy="33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54C73F-A177-C6F6-AB56-1BE09D4B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14" y="1600200"/>
            <a:ext cx="10573953" cy="3600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B9748F-3DFF-4B45-6114-ADDF9B595FDF}"/>
              </a:ext>
            </a:extLst>
          </p:cNvPr>
          <p:cNvSpPr txBox="1"/>
          <p:nvPr/>
        </p:nvSpPr>
        <p:spPr>
          <a:xfrm>
            <a:off x="1200150" y="5429250"/>
            <a:ext cx="428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96ABB-5342-7683-3A53-C9F0B4715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49" y="1879831"/>
            <a:ext cx="8880751" cy="3098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A1E05A-9461-1A7A-FC11-C845AA85FFDA}"/>
              </a:ext>
            </a:extLst>
          </p:cNvPr>
          <p:cNvSpPr txBox="1"/>
          <p:nvPr/>
        </p:nvSpPr>
        <p:spPr>
          <a:xfrm>
            <a:off x="1652434" y="5463650"/>
            <a:ext cx="5034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/noob3192/SpaceX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683</Words>
  <Application>Microsoft Macintosh PowerPoint</Application>
  <PresentationFormat>Widescreen</PresentationFormat>
  <Paragraphs>162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ali eren sevran</cp:lastModifiedBy>
  <cp:revision>199</cp:revision>
  <dcterms:created xsi:type="dcterms:W3CDTF">2021-04-29T18:58:34Z</dcterms:created>
  <dcterms:modified xsi:type="dcterms:W3CDTF">2024-01-27T12:02:09Z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